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ia Maria Retana Araya" initials="LMRA" lastIdx="1" clrIdx="0">
    <p:extLst>
      <p:ext uri="{19B8F6BF-5375-455C-9EA6-DF929625EA0E}">
        <p15:presenceInfo xmlns:p15="http://schemas.microsoft.com/office/powerpoint/2012/main" userId="Libia Maria Retana Ar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30" autoAdjust="0"/>
  </p:normalViewPr>
  <p:slideViewPr>
    <p:cSldViewPr snapToGrid="0">
      <p:cViewPr varScale="1">
        <p:scale>
          <a:sx n="76" d="100"/>
          <a:sy n="7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8T10:09:07.409" idx="1">
    <p:pos x="7680" y="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537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94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736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2357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036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26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936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221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578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373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669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0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6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81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804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38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447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2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rgbClr val="33CCCC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515F-1533-4962-8BFE-CB12967E4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5" y="0"/>
            <a:ext cx="7962900" cy="286702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eachday" panose="02000500000000000000" pitchFamily="2" charset="0"/>
              </a:rPr>
              <a:t>What do you think about this Costa Rican news?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3E6A0-096E-4B9E-80AD-8344F9CD3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4177">
            <a:off x="9133516" y="1733780"/>
            <a:ext cx="2581721" cy="255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203AA-1719-42B7-B455-CF8CD3D64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8" t="40694" r="44618" b="40333"/>
          <a:stretch/>
        </p:blipFill>
        <p:spPr>
          <a:xfrm>
            <a:off x="1886704" y="3388674"/>
            <a:ext cx="2777371" cy="1055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5E4F3A-9339-4C75-AEE1-4188BE597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4" t="21528" r="68203" b="67361"/>
          <a:stretch/>
        </p:blipFill>
        <p:spPr>
          <a:xfrm>
            <a:off x="3373060" y="4773192"/>
            <a:ext cx="3390901" cy="76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642B9-28DB-4DC2-A573-DAA24DEA0B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8" t="16945" r="66953" b="61111"/>
          <a:stretch/>
        </p:blipFill>
        <p:spPr>
          <a:xfrm>
            <a:off x="5343525" y="3300306"/>
            <a:ext cx="3166230" cy="12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rgbClr val="33CCCC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783C-E46D-4498-A4C1-6B556E82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4E120-4C53-44D5-BF49-92174D79D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00" y="762000"/>
            <a:ext cx="10680700" cy="5494072"/>
          </a:xfrm>
          <a:solidFill>
            <a:srgbClr val="33CCCC"/>
          </a:solidFill>
        </p:spPr>
      </p:pic>
    </p:spTree>
    <p:extLst>
      <p:ext uri="{BB962C8B-B14F-4D97-AF65-F5344CB8AC3E}">
        <p14:creationId xmlns:p14="http://schemas.microsoft.com/office/powerpoint/2010/main" val="194877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2BAC-4448-483F-91FD-F8391105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2" y="7281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Trash and Littering Still Major Problems in Guanacaste, Costa Rica</a:t>
            </a:r>
            <a:br>
              <a:rPr lang="en-US" b="1" dirty="0"/>
            </a:br>
            <a:r>
              <a:rPr lang="en-US" b="1" dirty="0"/>
              <a:t>(2014)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DE4F8-270F-4925-9284-539D3F73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1850210"/>
            <a:ext cx="6319837" cy="42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8E9-DAC8-4B6E-A227-E30D1898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Costa Ricans Have To Change Their Littering Habits</a:t>
            </a:r>
            <a:br>
              <a:rPr lang="en-US" b="1" dirty="0"/>
            </a:br>
            <a:r>
              <a:rPr lang="en-US" b="1" dirty="0"/>
              <a:t>(2015)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2A81D-4B35-4142-9B5E-545A1ED49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588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78054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9222-CC86-4C16-B164-EF1A4752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0" y="285126"/>
            <a:ext cx="9995646" cy="1077229"/>
          </a:xfrm>
        </p:spPr>
        <p:txBody>
          <a:bodyPr>
            <a:normAutofit fontScale="90000"/>
          </a:bodyPr>
          <a:lstStyle/>
          <a:p>
            <a:r>
              <a:rPr lang="en-US" dirty="0"/>
              <a:t>Dead crocodile was found in </a:t>
            </a:r>
            <a:r>
              <a:rPr lang="en-US" dirty="0" err="1"/>
              <a:t>Bajamar</a:t>
            </a:r>
            <a:r>
              <a:rPr lang="en-US" dirty="0"/>
              <a:t> beach. He ate garbage. (2017)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58F2A-9C33-4667-A679-8FBA90E26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188" y="18669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393958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37B5-6982-4F09-AB78-81EF77F6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758" y="341331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Messages along San José’s streets ask people to stop littering</a:t>
            </a:r>
            <a:br>
              <a:rPr lang="en-US" b="1" dirty="0"/>
            </a:br>
            <a:r>
              <a:rPr lang="en-US" b="1" dirty="0"/>
              <a:t>(2017)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F5126-5EF5-4CB0-BF48-AA263D999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" t="20139" r="42344" b="26111"/>
          <a:stretch/>
        </p:blipFill>
        <p:spPr>
          <a:xfrm>
            <a:off x="1714499" y="1836756"/>
            <a:ext cx="8965578" cy="50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78AD-A447-499A-9271-5E7FBCC6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Costa Rican Marine Life. (2019)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C4B31-264D-4998-A94A-552908529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112044"/>
            <a:ext cx="7620000" cy="2762250"/>
          </a:xfrm>
        </p:spPr>
      </p:pic>
    </p:spTree>
    <p:extLst>
      <p:ext uri="{BB962C8B-B14F-4D97-AF65-F5344CB8AC3E}">
        <p14:creationId xmlns:p14="http://schemas.microsoft.com/office/powerpoint/2010/main" val="292806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393D-DBD5-4574-A0F1-5E8D094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Costa Rica’s cleanest beaches get blue flags</a:t>
            </a:r>
            <a:br>
              <a:rPr lang="en-US" b="1" dirty="0"/>
            </a:br>
            <a:r>
              <a:rPr lang="en-US" b="1" dirty="0"/>
              <a:t>(2020)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E0737-7526-4F01-91C1-D17EDDEC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253205"/>
            <a:ext cx="6038849" cy="41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C78C-BE5A-457D-8A74-FE82EE9B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Recycling in Costa Rica: Combating Renewable Waste Issues</a:t>
            </a:r>
            <a:br>
              <a:rPr lang="en-US" b="1" dirty="0"/>
            </a:br>
            <a:r>
              <a:rPr lang="en-US" b="1" dirty="0"/>
              <a:t>(2021)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9D956-D169-4261-B934-04B7EFEEF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300" y="685800"/>
            <a:ext cx="7171400" cy="3614738"/>
          </a:xfrm>
        </p:spPr>
      </p:pic>
    </p:spTree>
    <p:extLst>
      <p:ext uri="{BB962C8B-B14F-4D97-AF65-F5344CB8AC3E}">
        <p14:creationId xmlns:p14="http://schemas.microsoft.com/office/powerpoint/2010/main" val="87586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FF4C-BF2C-4C80-9872-F52D31BC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Impact of COVID-19 on Marine Plastic Pollution</a:t>
            </a:r>
            <a:br>
              <a:rPr lang="en-US" b="1" dirty="0"/>
            </a:br>
            <a:r>
              <a:rPr lang="en-US" b="1" dirty="0"/>
              <a:t>(2021)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8618D-D26A-4247-9D2F-846566D5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99" y="317500"/>
            <a:ext cx="8300357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7993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86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Sector</vt:lpstr>
      <vt:lpstr>What do you think about this Costa Rican news?</vt:lpstr>
      <vt:lpstr>Trash and Littering Still Major Problems in Guanacaste, Costa Rica (2014)</vt:lpstr>
      <vt:lpstr>Costa Ricans Have To Change Their Littering Habits (2015)</vt:lpstr>
      <vt:lpstr>Dead crocodile was found in Bajamar beach. He ate garbage. (2017)</vt:lpstr>
      <vt:lpstr>Messages along San José’s streets ask people to stop littering (2017)</vt:lpstr>
      <vt:lpstr>Costa Rican Marine Life. (2019)</vt:lpstr>
      <vt:lpstr>Costa Rica’s cleanest beaches get blue flags (2020)</vt:lpstr>
      <vt:lpstr>Recycling in Costa Rica: Combating Renewable Waste Issues (2021)</vt:lpstr>
      <vt:lpstr>The Impact of COVID-19 on Marine Plastic Pollution (2021)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about this picture/situation?</dc:title>
  <dc:creator>Libia Maria Retana Araya</dc:creator>
  <cp:lastModifiedBy>Sandra Maria Araya Acuna</cp:lastModifiedBy>
  <cp:revision>16</cp:revision>
  <dcterms:created xsi:type="dcterms:W3CDTF">2022-01-18T15:47:11Z</dcterms:created>
  <dcterms:modified xsi:type="dcterms:W3CDTF">2022-07-22T20:24:46Z</dcterms:modified>
</cp:coreProperties>
</file>